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7616825" cy="761682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99" userDrawn="1">
          <p15:clr>
            <a:srgbClr val="A4A3A4"/>
          </p15:clr>
        </p15:guide>
        <p15:guide id="2" pos="239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15A22"/>
    <a:srgbClr val="F58220"/>
    <a:srgbClr val="425364"/>
    <a:srgbClr val="00917E"/>
    <a:srgbClr val="FFDB00"/>
    <a:srgbClr val="47296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234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1842" y="114"/>
      </p:cViewPr>
      <p:guideLst>
        <p:guide orient="horz" pos="2399"/>
        <p:guide pos="239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52104" y="1246550"/>
            <a:ext cx="5712619" cy="2651783"/>
          </a:xfrm>
        </p:spPr>
        <p:txBody>
          <a:bodyPr anchor="b"/>
          <a:lstStyle>
            <a:lvl1pPr algn="ctr">
              <a:defRPr sz="3748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52104" y="4000597"/>
            <a:ext cx="5712619" cy="1838969"/>
          </a:xfrm>
        </p:spPr>
        <p:txBody>
          <a:bodyPr/>
          <a:lstStyle>
            <a:lvl1pPr marL="0" indent="0" algn="ctr">
              <a:buNone/>
              <a:defRPr sz="1499"/>
            </a:lvl1pPr>
            <a:lvl2pPr marL="285613" indent="0" algn="ctr">
              <a:buNone/>
              <a:defRPr sz="1249"/>
            </a:lvl2pPr>
            <a:lvl3pPr marL="571226" indent="0" algn="ctr">
              <a:buNone/>
              <a:defRPr sz="1124"/>
            </a:lvl3pPr>
            <a:lvl4pPr marL="856839" indent="0" algn="ctr">
              <a:buNone/>
              <a:defRPr sz="1000"/>
            </a:lvl4pPr>
            <a:lvl5pPr marL="1142451" indent="0" algn="ctr">
              <a:buNone/>
              <a:defRPr sz="1000"/>
            </a:lvl5pPr>
            <a:lvl6pPr marL="1428064" indent="0" algn="ctr">
              <a:buNone/>
              <a:defRPr sz="1000"/>
            </a:lvl6pPr>
            <a:lvl7pPr marL="1713677" indent="0" algn="ctr">
              <a:buNone/>
              <a:defRPr sz="1000"/>
            </a:lvl7pPr>
            <a:lvl8pPr marL="1999290" indent="0" algn="ctr">
              <a:buNone/>
              <a:defRPr sz="1000"/>
            </a:lvl8pPr>
            <a:lvl9pPr marL="2284903" indent="0" algn="ctr">
              <a:buNone/>
              <a:defRPr sz="1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B9AFA4-C8AE-40D0-9A30-1360F716F9BF}" type="datetimeFigureOut">
              <a:rPr lang="en-US" smtClean="0"/>
              <a:t>4/2/2024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A6E15-8D94-4ED1-9789-42B0BA1296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54075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B9AFA4-C8AE-40D0-9A30-1360F716F9BF}" type="datetimeFigureOut">
              <a:rPr lang="en-US" smtClean="0"/>
              <a:t>4/2/2024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A6E15-8D94-4ED1-9789-42B0BA1296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47685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50790" y="405526"/>
            <a:ext cx="1642378" cy="645490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23658" y="405526"/>
            <a:ext cx="4831923" cy="645490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B9AFA4-C8AE-40D0-9A30-1360F716F9BF}" type="datetimeFigureOut">
              <a:rPr lang="en-US" smtClean="0"/>
              <a:t>4/2/2024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A6E15-8D94-4ED1-9789-42B0BA1296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73736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1" y="-2"/>
            <a:ext cx="7616825" cy="6546818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91635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9689" y="1898919"/>
            <a:ext cx="6569512" cy="3168388"/>
          </a:xfrm>
        </p:spPr>
        <p:txBody>
          <a:bodyPr anchor="b"/>
          <a:lstStyle>
            <a:lvl1pPr>
              <a:defRPr sz="3748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689" y="5097280"/>
            <a:ext cx="6569512" cy="1666180"/>
          </a:xfrm>
        </p:spPr>
        <p:txBody>
          <a:bodyPr/>
          <a:lstStyle>
            <a:lvl1pPr marL="0" indent="0">
              <a:buNone/>
              <a:defRPr sz="1499">
                <a:solidFill>
                  <a:schemeClr val="tx1">
                    <a:tint val="75000"/>
                  </a:schemeClr>
                </a:solidFill>
              </a:defRPr>
            </a:lvl1pPr>
            <a:lvl2pPr marL="285613" indent="0">
              <a:buNone/>
              <a:defRPr sz="1249">
                <a:solidFill>
                  <a:schemeClr val="tx1">
                    <a:tint val="75000"/>
                  </a:schemeClr>
                </a:solidFill>
              </a:defRPr>
            </a:lvl2pPr>
            <a:lvl3pPr marL="571226" indent="0">
              <a:buNone/>
              <a:defRPr sz="1124">
                <a:solidFill>
                  <a:schemeClr val="tx1">
                    <a:tint val="75000"/>
                  </a:schemeClr>
                </a:solidFill>
              </a:defRPr>
            </a:lvl3pPr>
            <a:lvl4pPr marL="856839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4pPr>
            <a:lvl5pPr marL="1142451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5pPr>
            <a:lvl6pPr marL="1428064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6pPr>
            <a:lvl7pPr marL="1713677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7pPr>
            <a:lvl8pPr marL="1999290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8pPr>
            <a:lvl9pPr marL="2284903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B9AFA4-C8AE-40D0-9A30-1360F716F9BF}" type="datetimeFigureOut">
              <a:rPr lang="en-US" smtClean="0"/>
              <a:t>4/2/2024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A6E15-8D94-4ED1-9789-42B0BA1296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33102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23658" y="2027627"/>
            <a:ext cx="3237151" cy="483280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56018" y="2027627"/>
            <a:ext cx="3237151" cy="483280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B9AFA4-C8AE-40D0-9A30-1360F716F9BF}" type="datetimeFigureOut">
              <a:rPr lang="en-US" smtClean="0"/>
              <a:t>4/2/2024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A6E15-8D94-4ED1-9789-42B0BA1296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50430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4649" y="405525"/>
            <a:ext cx="6569512" cy="147223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4649" y="1867181"/>
            <a:ext cx="3222274" cy="915077"/>
          </a:xfrm>
        </p:spPr>
        <p:txBody>
          <a:bodyPr anchor="b"/>
          <a:lstStyle>
            <a:lvl1pPr marL="0" indent="0">
              <a:buNone/>
              <a:defRPr sz="1499" b="1"/>
            </a:lvl1pPr>
            <a:lvl2pPr marL="285613" indent="0">
              <a:buNone/>
              <a:defRPr sz="1249" b="1"/>
            </a:lvl2pPr>
            <a:lvl3pPr marL="571226" indent="0">
              <a:buNone/>
              <a:defRPr sz="1124" b="1"/>
            </a:lvl3pPr>
            <a:lvl4pPr marL="856839" indent="0">
              <a:buNone/>
              <a:defRPr sz="1000" b="1"/>
            </a:lvl4pPr>
            <a:lvl5pPr marL="1142451" indent="0">
              <a:buNone/>
              <a:defRPr sz="1000" b="1"/>
            </a:lvl5pPr>
            <a:lvl6pPr marL="1428064" indent="0">
              <a:buNone/>
              <a:defRPr sz="1000" b="1"/>
            </a:lvl6pPr>
            <a:lvl7pPr marL="1713677" indent="0">
              <a:buNone/>
              <a:defRPr sz="1000" b="1"/>
            </a:lvl7pPr>
            <a:lvl8pPr marL="1999290" indent="0">
              <a:buNone/>
              <a:defRPr sz="1000" b="1"/>
            </a:lvl8pPr>
            <a:lvl9pPr marL="2284903" indent="0">
              <a:buNone/>
              <a:defRPr sz="10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4649" y="2782258"/>
            <a:ext cx="3222274" cy="409228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56019" y="1867181"/>
            <a:ext cx="3238143" cy="915077"/>
          </a:xfrm>
        </p:spPr>
        <p:txBody>
          <a:bodyPr anchor="b"/>
          <a:lstStyle>
            <a:lvl1pPr marL="0" indent="0">
              <a:buNone/>
              <a:defRPr sz="1499" b="1"/>
            </a:lvl1pPr>
            <a:lvl2pPr marL="285613" indent="0">
              <a:buNone/>
              <a:defRPr sz="1249" b="1"/>
            </a:lvl2pPr>
            <a:lvl3pPr marL="571226" indent="0">
              <a:buNone/>
              <a:defRPr sz="1124" b="1"/>
            </a:lvl3pPr>
            <a:lvl4pPr marL="856839" indent="0">
              <a:buNone/>
              <a:defRPr sz="1000" b="1"/>
            </a:lvl4pPr>
            <a:lvl5pPr marL="1142451" indent="0">
              <a:buNone/>
              <a:defRPr sz="1000" b="1"/>
            </a:lvl5pPr>
            <a:lvl6pPr marL="1428064" indent="0">
              <a:buNone/>
              <a:defRPr sz="1000" b="1"/>
            </a:lvl6pPr>
            <a:lvl7pPr marL="1713677" indent="0">
              <a:buNone/>
              <a:defRPr sz="1000" b="1"/>
            </a:lvl7pPr>
            <a:lvl8pPr marL="1999290" indent="0">
              <a:buNone/>
              <a:defRPr sz="1000" b="1"/>
            </a:lvl8pPr>
            <a:lvl9pPr marL="2284903" indent="0">
              <a:buNone/>
              <a:defRPr sz="10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56019" y="2782258"/>
            <a:ext cx="3238143" cy="409228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B9AFA4-C8AE-40D0-9A30-1360F716F9BF}" type="datetimeFigureOut">
              <a:rPr lang="en-US" smtClean="0"/>
              <a:t>4/2/2024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A6E15-8D94-4ED1-9789-42B0BA1296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0585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B9AFA4-C8AE-40D0-9A30-1360F716F9BF}" type="datetimeFigureOut">
              <a:rPr lang="en-US" smtClean="0"/>
              <a:t>4/2/2024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A6E15-8D94-4ED1-9789-42B0BA1296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61640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B9AFA4-C8AE-40D0-9A30-1360F716F9BF}" type="datetimeFigureOut">
              <a:rPr lang="en-US" smtClean="0"/>
              <a:t>4/2/2024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A6E15-8D94-4ED1-9789-42B0BA1296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97642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4649" y="507789"/>
            <a:ext cx="2456624" cy="1777259"/>
          </a:xfrm>
        </p:spPr>
        <p:txBody>
          <a:bodyPr anchor="b"/>
          <a:lstStyle>
            <a:lvl1pPr>
              <a:defRPr sz="199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8143" y="1096683"/>
            <a:ext cx="3856018" cy="5412882"/>
          </a:xfrm>
        </p:spPr>
        <p:txBody>
          <a:bodyPr/>
          <a:lstStyle>
            <a:lvl1pPr>
              <a:defRPr sz="1999"/>
            </a:lvl1pPr>
            <a:lvl2pPr>
              <a:defRPr sz="1749"/>
            </a:lvl2pPr>
            <a:lvl3pPr>
              <a:defRPr sz="1499"/>
            </a:lvl3pPr>
            <a:lvl4pPr>
              <a:defRPr sz="1249"/>
            </a:lvl4pPr>
            <a:lvl5pPr>
              <a:defRPr sz="1249"/>
            </a:lvl5pPr>
            <a:lvl6pPr>
              <a:defRPr sz="1249"/>
            </a:lvl6pPr>
            <a:lvl7pPr>
              <a:defRPr sz="1249"/>
            </a:lvl7pPr>
            <a:lvl8pPr>
              <a:defRPr sz="1249"/>
            </a:lvl8pPr>
            <a:lvl9pPr>
              <a:defRPr sz="1249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4649" y="2285049"/>
            <a:ext cx="2456624" cy="4233332"/>
          </a:xfrm>
        </p:spPr>
        <p:txBody>
          <a:bodyPr/>
          <a:lstStyle>
            <a:lvl1pPr marL="0" indent="0">
              <a:buNone/>
              <a:defRPr sz="1000"/>
            </a:lvl1pPr>
            <a:lvl2pPr marL="285613" indent="0">
              <a:buNone/>
              <a:defRPr sz="875"/>
            </a:lvl2pPr>
            <a:lvl3pPr marL="571226" indent="0">
              <a:buNone/>
              <a:defRPr sz="750"/>
            </a:lvl3pPr>
            <a:lvl4pPr marL="856839" indent="0">
              <a:buNone/>
              <a:defRPr sz="625"/>
            </a:lvl4pPr>
            <a:lvl5pPr marL="1142451" indent="0">
              <a:buNone/>
              <a:defRPr sz="625"/>
            </a:lvl5pPr>
            <a:lvl6pPr marL="1428064" indent="0">
              <a:buNone/>
              <a:defRPr sz="625"/>
            </a:lvl6pPr>
            <a:lvl7pPr marL="1713677" indent="0">
              <a:buNone/>
              <a:defRPr sz="625"/>
            </a:lvl7pPr>
            <a:lvl8pPr marL="1999290" indent="0">
              <a:buNone/>
              <a:defRPr sz="625"/>
            </a:lvl8pPr>
            <a:lvl9pPr marL="2284903" indent="0">
              <a:buNone/>
              <a:defRPr sz="625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B9AFA4-C8AE-40D0-9A30-1360F716F9BF}" type="datetimeFigureOut">
              <a:rPr lang="en-US" smtClean="0"/>
              <a:t>4/2/2024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A6E15-8D94-4ED1-9789-42B0BA1296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28659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4649" y="507789"/>
            <a:ext cx="2456624" cy="1777259"/>
          </a:xfrm>
        </p:spPr>
        <p:txBody>
          <a:bodyPr anchor="b"/>
          <a:lstStyle>
            <a:lvl1pPr>
              <a:defRPr sz="199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38143" y="1096683"/>
            <a:ext cx="3856018" cy="5412882"/>
          </a:xfrm>
        </p:spPr>
        <p:txBody>
          <a:bodyPr anchor="t"/>
          <a:lstStyle>
            <a:lvl1pPr marL="0" indent="0">
              <a:buNone/>
              <a:defRPr sz="1999"/>
            </a:lvl1pPr>
            <a:lvl2pPr marL="285613" indent="0">
              <a:buNone/>
              <a:defRPr sz="1749"/>
            </a:lvl2pPr>
            <a:lvl3pPr marL="571226" indent="0">
              <a:buNone/>
              <a:defRPr sz="1499"/>
            </a:lvl3pPr>
            <a:lvl4pPr marL="856839" indent="0">
              <a:buNone/>
              <a:defRPr sz="1249"/>
            </a:lvl4pPr>
            <a:lvl5pPr marL="1142451" indent="0">
              <a:buNone/>
              <a:defRPr sz="1249"/>
            </a:lvl5pPr>
            <a:lvl6pPr marL="1428064" indent="0">
              <a:buNone/>
              <a:defRPr sz="1249"/>
            </a:lvl6pPr>
            <a:lvl7pPr marL="1713677" indent="0">
              <a:buNone/>
              <a:defRPr sz="1249"/>
            </a:lvl7pPr>
            <a:lvl8pPr marL="1999290" indent="0">
              <a:buNone/>
              <a:defRPr sz="1249"/>
            </a:lvl8pPr>
            <a:lvl9pPr marL="2284903" indent="0">
              <a:buNone/>
              <a:defRPr sz="1249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4649" y="2285049"/>
            <a:ext cx="2456624" cy="4233332"/>
          </a:xfrm>
        </p:spPr>
        <p:txBody>
          <a:bodyPr/>
          <a:lstStyle>
            <a:lvl1pPr marL="0" indent="0">
              <a:buNone/>
              <a:defRPr sz="1000"/>
            </a:lvl1pPr>
            <a:lvl2pPr marL="285613" indent="0">
              <a:buNone/>
              <a:defRPr sz="875"/>
            </a:lvl2pPr>
            <a:lvl3pPr marL="571226" indent="0">
              <a:buNone/>
              <a:defRPr sz="750"/>
            </a:lvl3pPr>
            <a:lvl4pPr marL="856839" indent="0">
              <a:buNone/>
              <a:defRPr sz="625"/>
            </a:lvl4pPr>
            <a:lvl5pPr marL="1142451" indent="0">
              <a:buNone/>
              <a:defRPr sz="625"/>
            </a:lvl5pPr>
            <a:lvl6pPr marL="1428064" indent="0">
              <a:buNone/>
              <a:defRPr sz="625"/>
            </a:lvl6pPr>
            <a:lvl7pPr marL="1713677" indent="0">
              <a:buNone/>
              <a:defRPr sz="625"/>
            </a:lvl7pPr>
            <a:lvl8pPr marL="1999290" indent="0">
              <a:buNone/>
              <a:defRPr sz="625"/>
            </a:lvl8pPr>
            <a:lvl9pPr marL="2284903" indent="0">
              <a:buNone/>
              <a:defRPr sz="625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B9AFA4-C8AE-40D0-9A30-1360F716F9BF}" type="datetimeFigureOut">
              <a:rPr lang="en-US" smtClean="0"/>
              <a:t>4/2/2024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A6E15-8D94-4ED1-9789-42B0BA1296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81401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23657" y="405525"/>
            <a:ext cx="6569512" cy="14722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3657" y="2027627"/>
            <a:ext cx="6569512" cy="48328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23657" y="7059670"/>
            <a:ext cx="1713786" cy="4055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B9AFA4-C8AE-40D0-9A30-1360F716F9BF}" type="datetimeFigureOut">
              <a:rPr lang="en-US" smtClean="0"/>
              <a:t>4/2/2024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23074" y="7059670"/>
            <a:ext cx="2570678" cy="4055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79382" y="7059670"/>
            <a:ext cx="1713786" cy="4055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DA6E15-8D94-4ED1-9789-42B0BA1296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03195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571226" rtl="0" eaLnBrk="1" latinLnBrk="0" hangingPunct="1">
        <a:lnSpc>
          <a:spcPct val="90000"/>
        </a:lnSpc>
        <a:spcBef>
          <a:spcPct val="0"/>
        </a:spcBef>
        <a:buNone/>
        <a:defRPr sz="274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2806" indent="-142806" algn="l" defTabSz="571226" rtl="0" eaLnBrk="1" latinLnBrk="0" hangingPunct="1">
        <a:lnSpc>
          <a:spcPct val="90000"/>
        </a:lnSpc>
        <a:spcBef>
          <a:spcPts val="625"/>
        </a:spcBef>
        <a:buFont typeface="Arial" panose="020B0604020202020204" pitchFamily="34" charset="0"/>
        <a:buChar char="•"/>
        <a:defRPr sz="1749" kern="1200">
          <a:solidFill>
            <a:schemeClr val="tx1"/>
          </a:solidFill>
          <a:latin typeface="+mn-lt"/>
          <a:ea typeface="+mn-ea"/>
          <a:cs typeface="+mn-cs"/>
        </a:defRPr>
      </a:lvl1pPr>
      <a:lvl2pPr marL="428419" indent="-142806" algn="l" defTabSz="571226" rtl="0" eaLnBrk="1" latinLnBrk="0" hangingPunct="1">
        <a:lnSpc>
          <a:spcPct val="90000"/>
        </a:lnSpc>
        <a:spcBef>
          <a:spcPts val="312"/>
        </a:spcBef>
        <a:buFont typeface="Arial" panose="020B0604020202020204" pitchFamily="34" charset="0"/>
        <a:buChar char="•"/>
        <a:defRPr sz="1499" kern="1200">
          <a:solidFill>
            <a:schemeClr val="tx1"/>
          </a:solidFill>
          <a:latin typeface="+mn-lt"/>
          <a:ea typeface="+mn-ea"/>
          <a:cs typeface="+mn-cs"/>
        </a:defRPr>
      </a:lvl2pPr>
      <a:lvl3pPr marL="714032" indent="-142806" algn="l" defTabSz="571226" rtl="0" eaLnBrk="1" latinLnBrk="0" hangingPunct="1">
        <a:lnSpc>
          <a:spcPct val="90000"/>
        </a:lnSpc>
        <a:spcBef>
          <a:spcPts val="312"/>
        </a:spcBef>
        <a:buFont typeface="Arial" panose="020B0604020202020204" pitchFamily="34" charset="0"/>
        <a:buChar char="•"/>
        <a:defRPr sz="1249" kern="1200">
          <a:solidFill>
            <a:schemeClr val="tx1"/>
          </a:solidFill>
          <a:latin typeface="+mn-lt"/>
          <a:ea typeface="+mn-ea"/>
          <a:cs typeface="+mn-cs"/>
        </a:defRPr>
      </a:lvl3pPr>
      <a:lvl4pPr marL="999645" indent="-142806" algn="l" defTabSz="571226" rtl="0" eaLnBrk="1" latinLnBrk="0" hangingPunct="1">
        <a:lnSpc>
          <a:spcPct val="90000"/>
        </a:lnSpc>
        <a:spcBef>
          <a:spcPts val="312"/>
        </a:spcBef>
        <a:buFont typeface="Arial" panose="020B0604020202020204" pitchFamily="34" charset="0"/>
        <a:buChar char="•"/>
        <a:defRPr sz="1124" kern="1200">
          <a:solidFill>
            <a:schemeClr val="tx1"/>
          </a:solidFill>
          <a:latin typeface="+mn-lt"/>
          <a:ea typeface="+mn-ea"/>
          <a:cs typeface="+mn-cs"/>
        </a:defRPr>
      </a:lvl4pPr>
      <a:lvl5pPr marL="1285258" indent="-142806" algn="l" defTabSz="571226" rtl="0" eaLnBrk="1" latinLnBrk="0" hangingPunct="1">
        <a:lnSpc>
          <a:spcPct val="90000"/>
        </a:lnSpc>
        <a:spcBef>
          <a:spcPts val="312"/>
        </a:spcBef>
        <a:buFont typeface="Arial" panose="020B0604020202020204" pitchFamily="34" charset="0"/>
        <a:buChar char="•"/>
        <a:defRPr sz="1124" kern="1200">
          <a:solidFill>
            <a:schemeClr val="tx1"/>
          </a:solidFill>
          <a:latin typeface="+mn-lt"/>
          <a:ea typeface="+mn-ea"/>
          <a:cs typeface="+mn-cs"/>
        </a:defRPr>
      </a:lvl5pPr>
      <a:lvl6pPr marL="1570871" indent="-142806" algn="l" defTabSz="571226" rtl="0" eaLnBrk="1" latinLnBrk="0" hangingPunct="1">
        <a:lnSpc>
          <a:spcPct val="90000"/>
        </a:lnSpc>
        <a:spcBef>
          <a:spcPts val="312"/>
        </a:spcBef>
        <a:buFont typeface="Arial" panose="020B0604020202020204" pitchFamily="34" charset="0"/>
        <a:buChar char="•"/>
        <a:defRPr sz="1124" kern="1200">
          <a:solidFill>
            <a:schemeClr val="tx1"/>
          </a:solidFill>
          <a:latin typeface="+mn-lt"/>
          <a:ea typeface="+mn-ea"/>
          <a:cs typeface="+mn-cs"/>
        </a:defRPr>
      </a:lvl6pPr>
      <a:lvl7pPr marL="1856483" indent="-142806" algn="l" defTabSz="571226" rtl="0" eaLnBrk="1" latinLnBrk="0" hangingPunct="1">
        <a:lnSpc>
          <a:spcPct val="90000"/>
        </a:lnSpc>
        <a:spcBef>
          <a:spcPts val="312"/>
        </a:spcBef>
        <a:buFont typeface="Arial" panose="020B0604020202020204" pitchFamily="34" charset="0"/>
        <a:buChar char="•"/>
        <a:defRPr sz="1124" kern="1200">
          <a:solidFill>
            <a:schemeClr val="tx1"/>
          </a:solidFill>
          <a:latin typeface="+mn-lt"/>
          <a:ea typeface="+mn-ea"/>
          <a:cs typeface="+mn-cs"/>
        </a:defRPr>
      </a:lvl7pPr>
      <a:lvl8pPr marL="2142096" indent="-142806" algn="l" defTabSz="571226" rtl="0" eaLnBrk="1" latinLnBrk="0" hangingPunct="1">
        <a:lnSpc>
          <a:spcPct val="90000"/>
        </a:lnSpc>
        <a:spcBef>
          <a:spcPts val="312"/>
        </a:spcBef>
        <a:buFont typeface="Arial" panose="020B0604020202020204" pitchFamily="34" charset="0"/>
        <a:buChar char="•"/>
        <a:defRPr sz="1124" kern="1200">
          <a:solidFill>
            <a:schemeClr val="tx1"/>
          </a:solidFill>
          <a:latin typeface="+mn-lt"/>
          <a:ea typeface="+mn-ea"/>
          <a:cs typeface="+mn-cs"/>
        </a:defRPr>
      </a:lvl8pPr>
      <a:lvl9pPr marL="2427709" indent="-142806" algn="l" defTabSz="571226" rtl="0" eaLnBrk="1" latinLnBrk="0" hangingPunct="1">
        <a:lnSpc>
          <a:spcPct val="90000"/>
        </a:lnSpc>
        <a:spcBef>
          <a:spcPts val="312"/>
        </a:spcBef>
        <a:buFont typeface="Arial" panose="020B0604020202020204" pitchFamily="34" charset="0"/>
        <a:buChar char="•"/>
        <a:defRPr sz="112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71226" rtl="0" eaLnBrk="1" latinLnBrk="0" hangingPunct="1">
        <a:defRPr sz="1124" kern="1200">
          <a:solidFill>
            <a:schemeClr val="tx1"/>
          </a:solidFill>
          <a:latin typeface="+mn-lt"/>
          <a:ea typeface="+mn-ea"/>
          <a:cs typeface="+mn-cs"/>
        </a:defRPr>
      </a:lvl1pPr>
      <a:lvl2pPr marL="285613" algn="l" defTabSz="571226" rtl="0" eaLnBrk="1" latinLnBrk="0" hangingPunct="1">
        <a:defRPr sz="1124" kern="1200">
          <a:solidFill>
            <a:schemeClr val="tx1"/>
          </a:solidFill>
          <a:latin typeface="+mn-lt"/>
          <a:ea typeface="+mn-ea"/>
          <a:cs typeface="+mn-cs"/>
        </a:defRPr>
      </a:lvl2pPr>
      <a:lvl3pPr marL="571226" algn="l" defTabSz="571226" rtl="0" eaLnBrk="1" latinLnBrk="0" hangingPunct="1">
        <a:defRPr sz="1124" kern="1200">
          <a:solidFill>
            <a:schemeClr val="tx1"/>
          </a:solidFill>
          <a:latin typeface="+mn-lt"/>
          <a:ea typeface="+mn-ea"/>
          <a:cs typeface="+mn-cs"/>
        </a:defRPr>
      </a:lvl3pPr>
      <a:lvl4pPr marL="856839" algn="l" defTabSz="571226" rtl="0" eaLnBrk="1" latinLnBrk="0" hangingPunct="1">
        <a:defRPr sz="1124" kern="1200">
          <a:solidFill>
            <a:schemeClr val="tx1"/>
          </a:solidFill>
          <a:latin typeface="+mn-lt"/>
          <a:ea typeface="+mn-ea"/>
          <a:cs typeface="+mn-cs"/>
        </a:defRPr>
      </a:lvl4pPr>
      <a:lvl5pPr marL="1142451" algn="l" defTabSz="571226" rtl="0" eaLnBrk="1" latinLnBrk="0" hangingPunct="1">
        <a:defRPr sz="1124" kern="1200">
          <a:solidFill>
            <a:schemeClr val="tx1"/>
          </a:solidFill>
          <a:latin typeface="+mn-lt"/>
          <a:ea typeface="+mn-ea"/>
          <a:cs typeface="+mn-cs"/>
        </a:defRPr>
      </a:lvl5pPr>
      <a:lvl6pPr marL="1428064" algn="l" defTabSz="571226" rtl="0" eaLnBrk="1" latinLnBrk="0" hangingPunct="1">
        <a:defRPr sz="1124" kern="1200">
          <a:solidFill>
            <a:schemeClr val="tx1"/>
          </a:solidFill>
          <a:latin typeface="+mn-lt"/>
          <a:ea typeface="+mn-ea"/>
          <a:cs typeface="+mn-cs"/>
        </a:defRPr>
      </a:lvl6pPr>
      <a:lvl7pPr marL="1713677" algn="l" defTabSz="571226" rtl="0" eaLnBrk="1" latinLnBrk="0" hangingPunct="1">
        <a:defRPr sz="1124" kern="1200">
          <a:solidFill>
            <a:schemeClr val="tx1"/>
          </a:solidFill>
          <a:latin typeface="+mn-lt"/>
          <a:ea typeface="+mn-ea"/>
          <a:cs typeface="+mn-cs"/>
        </a:defRPr>
      </a:lvl7pPr>
      <a:lvl8pPr marL="1999290" algn="l" defTabSz="571226" rtl="0" eaLnBrk="1" latinLnBrk="0" hangingPunct="1">
        <a:defRPr sz="1124" kern="1200">
          <a:solidFill>
            <a:schemeClr val="tx1"/>
          </a:solidFill>
          <a:latin typeface="+mn-lt"/>
          <a:ea typeface="+mn-ea"/>
          <a:cs typeface="+mn-cs"/>
        </a:defRPr>
      </a:lvl8pPr>
      <a:lvl9pPr marL="2284903" algn="l" defTabSz="571226" rtl="0" eaLnBrk="1" latinLnBrk="0" hangingPunct="1">
        <a:defRPr sz="112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5265834" y="3808412"/>
            <a:ext cx="1946652" cy="1004414"/>
            <a:chOff x="5560470" y="2857881"/>
            <a:chExt cx="1946652" cy="1004414"/>
          </a:xfrm>
        </p:grpSpPr>
        <p:grpSp>
          <p:nvGrpSpPr>
            <p:cNvPr id="50" name="Group 49"/>
            <p:cNvGrpSpPr/>
            <p:nvPr/>
          </p:nvGrpSpPr>
          <p:grpSpPr>
            <a:xfrm>
              <a:off x="5560471" y="2857881"/>
              <a:ext cx="1946651" cy="801002"/>
              <a:chOff x="4622008" y="3856765"/>
              <a:chExt cx="1946651" cy="801002"/>
            </a:xfrm>
          </p:grpSpPr>
          <p:grpSp>
            <p:nvGrpSpPr>
              <p:cNvPr id="51" name="Group 50"/>
              <p:cNvGrpSpPr/>
              <p:nvPr/>
            </p:nvGrpSpPr>
            <p:grpSpPr>
              <a:xfrm>
                <a:off x="4622008" y="3856765"/>
                <a:ext cx="1946651" cy="801002"/>
                <a:chOff x="4025524" y="2136982"/>
                <a:chExt cx="1946651" cy="801002"/>
              </a:xfrm>
            </p:grpSpPr>
            <p:sp>
              <p:nvSpPr>
                <p:cNvPr id="53" name="Rectangle 52"/>
                <p:cNvSpPr/>
                <p:nvPr/>
              </p:nvSpPr>
              <p:spPr>
                <a:xfrm>
                  <a:off x="4025524" y="2136982"/>
                  <a:ext cx="1890693" cy="801002"/>
                </a:xfrm>
                <a:prstGeom prst="rect">
                  <a:avLst/>
                </a:prstGeom>
                <a:solidFill>
                  <a:srgbClr val="00917E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5" name="TextBox 54"/>
                <p:cNvSpPr txBox="1"/>
                <p:nvPr/>
              </p:nvSpPr>
              <p:spPr>
                <a:xfrm>
                  <a:off x="4032059" y="2140325"/>
                  <a:ext cx="1838200" cy="3847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600" b="1" dirty="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Saving this as a PNG file is recommended for best quality. How to save as a PNG file:</a:t>
                  </a:r>
                </a:p>
                <a:p>
                  <a:endParaRPr lang="en-US" sz="700" b="1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6" name="TextBox 55"/>
                <p:cNvSpPr txBox="1"/>
                <p:nvPr/>
              </p:nvSpPr>
              <p:spPr>
                <a:xfrm>
                  <a:off x="4032058" y="2354190"/>
                  <a:ext cx="1940117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228600" indent="-228600">
                    <a:buFont typeface="+mj-lt"/>
                    <a:buAutoNum type="arabicPeriod"/>
                  </a:pPr>
                  <a:r>
                    <a:rPr lang="en-US" sz="600" dirty="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In the top menu click </a:t>
                  </a:r>
                  <a:r>
                    <a:rPr lang="en-US" sz="600" b="1" i="1" dirty="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File</a:t>
                  </a:r>
                </a:p>
                <a:p>
                  <a:pPr marL="228600" indent="-228600">
                    <a:buFont typeface="+mj-lt"/>
                    <a:buAutoNum type="arabicPeriod"/>
                  </a:pPr>
                  <a:r>
                    <a:rPr lang="en-US" sz="600" dirty="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Click </a:t>
                  </a:r>
                  <a:r>
                    <a:rPr lang="en-US" sz="600" b="1" i="1" dirty="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Save As</a:t>
                  </a:r>
                </a:p>
                <a:p>
                  <a:pPr marL="228600" indent="-228600">
                    <a:buFont typeface="+mj-lt"/>
                    <a:buAutoNum type="arabicPeriod"/>
                  </a:pPr>
                  <a:r>
                    <a:rPr lang="en-US" sz="600" dirty="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In the </a:t>
                  </a:r>
                  <a:r>
                    <a:rPr lang="en-US" sz="600" b="1" i="1" dirty="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Save as type</a:t>
                  </a:r>
                  <a:r>
                    <a:rPr lang="en-US" sz="600" i="1" dirty="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 </a:t>
                  </a:r>
                  <a:r>
                    <a:rPr lang="en-US" sz="600" dirty="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section select:</a:t>
                  </a:r>
                  <a:endParaRPr lang="en-US" sz="600" b="1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pic>
            <p:nvPicPr>
              <p:cNvPr id="52" name="Picture 2" descr="C:\Users\ses54716\Desktop\PNG.JPG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917536" y="4443305"/>
                <a:ext cx="1559120" cy="137569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11" name="TextBox 10"/>
            <p:cNvSpPr txBox="1"/>
            <p:nvPr/>
          </p:nvSpPr>
          <p:spPr>
            <a:xfrm>
              <a:off x="5560470" y="3646851"/>
              <a:ext cx="1890693" cy="215444"/>
            </a:xfrm>
            <a:prstGeom prst="rect">
              <a:avLst/>
            </a:prstGeom>
            <a:solidFill>
              <a:srgbClr val="F5822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>
                  <a:solidFill>
                    <a:schemeClr val="bg1"/>
                  </a:solidFill>
                </a:rPr>
                <a:t>Delete this box before saving</a:t>
              </a:r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1FFD399C-EEE5-4D8C-8D11-8549688F1C6E}"/>
              </a:ext>
            </a:extLst>
          </p:cNvPr>
          <p:cNvSpPr txBox="1"/>
          <p:nvPr/>
        </p:nvSpPr>
        <p:spPr>
          <a:xfrm>
            <a:off x="659397" y="6762472"/>
            <a:ext cx="3665956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b="1" baseline="30000" dirty="0">
                <a:solidFill>
                  <a:schemeClr val="bg1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17th May 2023</a:t>
            </a:r>
            <a:endParaRPr lang="en-AU" sz="2600" dirty="0">
              <a:solidFill>
                <a:schemeClr val="bg1"/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DB4D767B-A6B6-4C04-AE06-DD1C47E546E8}"/>
              </a:ext>
            </a:extLst>
          </p:cNvPr>
          <p:cNvSpPr txBox="1"/>
          <p:nvPr/>
        </p:nvSpPr>
        <p:spPr>
          <a:xfrm>
            <a:off x="681082" y="7074773"/>
            <a:ext cx="23424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baseline="30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#ThankyouSES</a:t>
            </a:r>
            <a:endParaRPr lang="en-AU" sz="2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CDB29F6-6B01-EBEA-A6D9-804B3B5D58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1" y="-2"/>
            <a:ext cx="7616825" cy="6497514"/>
          </a:xfrm>
        </p:spPr>
        <p:txBody>
          <a:bodyPr/>
          <a:lstStyle/>
          <a:p>
            <a:endParaRPr lang="en-AU" dirty="0"/>
          </a:p>
        </p:txBody>
      </p:sp>
      <p:pic>
        <p:nvPicPr>
          <p:cNvPr id="8" name="Content Placeholder 2">
            <a:extLst>
              <a:ext uri="{FF2B5EF4-FFF2-40B4-BE49-F238E27FC236}">
                <a16:creationId xmlns:a16="http://schemas.microsoft.com/office/drawing/2014/main" id="{37670C59-F234-B31F-EB9F-05FA72C50C2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" y="6497512"/>
            <a:ext cx="7616820" cy="11284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59607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434</TotalTime>
  <Words>47</Words>
  <Application>Microsoft Office PowerPoint</Application>
  <PresentationFormat>Custom</PresentationFormat>
  <Paragraphs>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Arial Black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VICSES Rosedale Unit 2018 - 2019 Activity</dc:title>
  <dc:creator>DANIEL VERKYS</dc:creator>
  <cp:lastModifiedBy>DANIEL VERKYS</cp:lastModifiedBy>
  <cp:revision>46</cp:revision>
  <dcterms:created xsi:type="dcterms:W3CDTF">2019-07-09T04:44:43Z</dcterms:created>
  <dcterms:modified xsi:type="dcterms:W3CDTF">2024-04-01T23:19:18Z</dcterms:modified>
</cp:coreProperties>
</file>