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616825" cy="76168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99" userDrawn="1">
          <p15:clr>
            <a:srgbClr val="A4A3A4"/>
          </p15:clr>
        </p15:guide>
        <p15:guide id="2" pos="23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5A22"/>
    <a:srgbClr val="F58220"/>
    <a:srgbClr val="425364"/>
    <a:srgbClr val="00917E"/>
    <a:srgbClr val="FFDB00"/>
    <a:srgbClr val="47296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23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914" y="114"/>
      </p:cViewPr>
      <p:guideLst>
        <p:guide orient="horz" pos="2399"/>
        <p:guide pos="239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52104" y="1246550"/>
            <a:ext cx="5712619" cy="2651783"/>
          </a:xfrm>
        </p:spPr>
        <p:txBody>
          <a:bodyPr anchor="b"/>
          <a:lstStyle>
            <a:lvl1pPr algn="ctr">
              <a:defRPr sz="37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52104" y="4000597"/>
            <a:ext cx="5712619" cy="1838969"/>
          </a:xfrm>
        </p:spPr>
        <p:txBody>
          <a:bodyPr/>
          <a:lstStyle>
            <a:lvl1pPr marL="0" indent="0" algn="ctr">
              <a:buNone/>
              <a:defRPr sz="1499"/>
            </a:lvl1pPr>
            <a:lvl2pPr marL="285613" indent="0" algn="ctr">
              <a:buNone/>
              <a:defRPr sz="1249"/>
            </a:lvl2pPr>
            <a:lvl3pPr marL="571226" indent="0" algn="ctr">
              <a:buNone/>
              <a:defRPr sz="1124"/>
            </a:lvl3pPr>
            <a:lvl4pPr marL="856839" indent="0" algn="ctr">
              <a:buNone/>
              <a:defRPr sz="1000"/>
            </a:lvl4pPr>
            <a:lvl5pPr marL="1142451" indent="0" algn="ctr">
              <a:buNone/>
              <a:defRPr sz="1000"/>
            </a:lvl5pPr>
            <a:lvl6pPr marL="1428064" indent="0" algn="ctr">
              <a:buNone/>
              <a:defRPr sz="1000"/>
            </a:lvl6pPr>
            <a:lvl7pPr marL="1713677" indent="0" algn="ctr">
              <a:buNone/>
              <a:defRPr sz="1000"/>
            </a:lvl7pPr>
            <a:lvl8pPr marL="1999290" indent="0" algn="ctr">
              <a:buNone/>
              <a:defRPr sz="1000"/>
            </a:lvl8pPr>
            <a:lvl9pPr marL="2284903" indent="0" algn="ctr">
              <a:buNone/>
              <a:defRPr sz="1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407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7685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50790" y="405526"/>
            <a:ext cx="1642378" cy="645490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3658" y="405526"/>
            <a:ext cx="4831923" cy="645490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7373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" y="-2"/>
            <a:ext cx="7616825" cy="654681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1635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9689" y="1898919"/>
            <a:ext cx="6569512" cy="3168388"/>
          </a:xfrm>
        </p:spPr>
        <p:txBody>
          <a:bodyPr anchor="b"/>
          <a:lstStyle>
            <a:lvl1pPr>
              <a:defRPr sz="374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689" y="5097280"/>
            <a:ext cx="6569512" cy="1666180"/>
          </a:xfrm>
        </p:spPr>
        <p:txBody>
          <a:bodyPr/>
          <a:lstStyle>
            <a:lvl1pPr marL="0" indent="0">
              <a:buNone/>
              <a:defRPr sz="1499">
                <a:solidFill>
                  <a:schemeClr val="tx1">
                    <a:tint val="75000"/>
                  </a:schemeClr>
                </a:solidFill>
              </a:defRPr>
            </a:lvl1pPr>
            <a:lvl2pPr marL="285613" indent="0">
              <a:buNone/>
              <a:defRPr sz="1249">
                <a:solidFill>
                  <a:schemeClr val="tx1">
                    <a:tint val="75000"/>
                  </a:schemeClr>
                </a:solidFill>
              </a:defRPr>
            </a:lvl2pPr>
            <a:lvl3pPr marL="571226" indent="0">
              <a:buNone/>
              <a:defRPr sz="1124">
                <a:solidFill>
                  <a:schemeClr val="tx1">
                    <a:tint val="75000"/>
                  </a:schemeClr>
                </a:solidFill>
              </a:defRPr>
            </a:lvl3pPr>
            <a:lvl4pPr marL="856839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4pPr>
            <a:lvl5pPr marL="1142451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5pPr>
            <a:lvl6pPr marL="1428064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6pPr>
            <a:lvl7pPr marL="1713677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7pPr>
            <a:lvl8pPr marL="199929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8pPr>
            <a:lvl9pPr marL="2284903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3102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23658" y="2027627"/>
            <a:ext cx="3237151" cy="48328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56018" y="2027627"/>
            <a:ext cx="3237151" cy="483280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043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649" y="405525"/>
            <a:ext cx="6569512" cy="14722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4649" y="1867181"/>
            <a:ext cx="3222274" cy="915077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4649" y="2782258"/>
            <a:ext cx="3222274" cy="40922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56019" y="1867181"/>
            <a:ext cx="3238143" cy="915077"/>
          </a:xfrm>
        </p:spPr>
        <p:txBody>
          <a:bodyPr anchor="b"/>
          <a:lstStyle>
            <a:lvl1pPr marL="0" indent="0">
              <a:buNone/>
              <a:defRPr sz="1499" b="1"/>
            </a:lvl1pPr>
            <a:lvl2pPr marL="285613" indent="0">
              <a:buNone/>
              <a:defRPr sz="1249" b="1"/>
            </a:lvl2pPr>
            <a:lvl3pPr marL="571226" indent="0">
              <a:buNone/>
              <a:defRPr sz="1124" b="1"/>
            </a:lvl3pPr>
            <a:lvl4pPr marL="856839" indent="0">
              <a:buNone/>
              <a:defRPr sz="1000" b="1"/>
            </a:lvl4pPr>
            <a:lvl5pPr marL="1142451" indent="0">
              <a:buNone/>
              <a:defRPr sz="1000" b="1"/>
            </a:lvl5pPr>
            <a:lvl6pPr marL="1428064" indent="0">
              <a:buNone/>
              <a:defRPr sz="1000" b="1"/>
            </a:lvl6pPr>
            <a:lvl7pPr marL="1713677" indent="0">
              <a:buNone/>
              <a:defRPr sz="1000" b="1"/>
            </a:lvl7pPr>
            <a:lvl8pPr marL="1999290" indent="0">
              <a:buNone/>
              <a:defRPr sz="1000" b="1"/>
            </a:lvl8pPr>
            <a:lvl9pPr marL="2284903" indent="0">
              <a:buNone/>
              <a:defRPr sz="10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56019" y="2782258"/>
            <a:ext cx="3238143" cy="409228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58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1640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7642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649" y="507789"/>
            <a:ext cx="2456624" cy="1777259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8143" y="1096683"/>
            <a:ext cx="3856018" cy="5412882"/>
          </a:xfrm>
        </p:spPr>
        <p:txBody>
          <a:bodyPr/>
          <a:lstStyle>
            <a:lvl1pPr>
              <a:defRPr sz="1999"/>
            </a:lvl1pPr>
            <a:lvl2pPr>
              <a:defRPr sz="1749"/>
            </a:lvl2pPr>
            <a:lvl3pPr>
              <a:defRPr sz="1499"/>
            </a:lvl3pPr>
            <a:lvl4pPr>
              <a:defRPr sz="1249"/>
            </a:lvl4pPr>
            <a:lvl5pPr>
              <a:defRPr sz="1249"/>
            </a:lvl5pPr>
            <a:lvl6pPr>
              <a:defRPr sz="1249"/>
            </a:lvl6pPr>
            <a:lvl7pPr>
              <a:defRPr sz="1249"/>
            </a:lvl7pPr>
            <a:lvl8pPr>
              <a:defRPr sz="1249"/>
            </a:lvl8pPr>
            <a:lvl9pPr>
              <a:defRPr sz="1249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4649" y="2285049"/>
            <a:ext cx="2456624" cy="4233332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865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649" y="507789"/>
            <a:ext cx="2456624" cy="1777259"/>
          </a:xfrm>
        </p:spPr>
        <p:txBody>
          <a:bodyPr anchor="b"/>
          <a:lstStyle>
            <a:lvl1pPr>
              <a:defRPr sz="1999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38143" y="1096683"/>
            <a:ext cx="3856018" cy="5412882"/>
          </a:xfrm>
        </p:spPr>
        <p:txBody>
          <a:bodyPr anchor="t"/>
          <a:lstStyle>
            <a:lvl1pPr marL="0" indent="0">
              <a:buNone/>
              <a:defRPr sz="1999"/>
            </a:lvl1pPr>
            <a:lvl2pPr marL="285613" indent="0">
              <a:buNone/>
              <a:defRPr sz="1749"/>
            </a:lvl2pPr>
            <a:lvl3pPr marL="571226" indent="0">
              <a:buNone/>
              <a:defRPr sz="1499"/>
            </a:lvl3pPr>
            <a:lvl4pPr marL="856839" indent="0">
              <a:buNone/>
              <a:defRPr sz="1249"/>
            </a:lvl4pPr>
            <a:lvl5pPr marL="1142451" indent="0">
              <a:buNone/>
              <a:defRPr sz="1249"/>
            </a:lvl5pPr>
            <a:lvl6pPr marL="1428064" indent="0">
              <a:buNone/>
              <a:defRPr sz="1249"/>
            </a:lvl6pPr>
            <a:lvl7pPr marL="1713677" indent="0">
              <a:buNone/>
              <a:defRPr sz="1249"/>
            </a:lvl7pPr>
            <a:lvl8pPr marL="1999290" indent="0">
              <a:buNone/>
              <a:defRPr sz="1249"/>
            </a:lvl8pPr>
            <a:lvl9pPr marL="2284903" indent="0">
              <a:buNone/>
              <a:defRPr sz="1249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4649" y="2285049"/>
            <a:ext cx="2456624" cy="4233332"/>
          </a:xfrm>
        </p:spPr>
        <p:txBody>
          <a:bodyPr/>
          <a:lstStyle>
            <a:lvl1pPr marL="0" indent="0">
              <a:buNone/>
              <a:defRPr sz="1000"/>
            </a:lvl1pPr>
            <a:lvl2pPr marL="285613" indent="0">
              <a:buNone/>
              <a:defRPr sz="875"/>
            </a:lvl2pPr>
            <a:lvl3pPr marL="571226" indent="0">
              <a:buNone/>
              <a:defRPr sz="750"/>
            </a:lvl3pPr>
            <a:lvl4pPr marL="856839" indent="0">
              <a:buNone/>
              <a:defRPr sz="625"/>
            </a:lvl4pPr>
            <a:lvl5pPr marL="1142451" indent="0">
              <a:buNone/>
              <a:defRPr sz="625"/>
            </a:lvl5pPr>
            <a:lvl6pPr marL="1428064" indent="0">
              <a:buNone/>
              <a:defRPr sz="625"/>
            </a:lvl6pPr>
            <a:lvl7pPr marL="1713677" indent="0">
              <a:buNone/>
              <a:defRPr sz="625"/>
            </a:lvl7pPr>
            <a:lvl8pPr marL="1999290" indent="0">
              <a:buNone/>
              <a:defRPr sz="625"/>
            </a:lvl8pPr>
            <a:lvl9pPr marL="2284903" indent="0">
              <a:buNone/>
              <a:defRPr sz="625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81401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23657" y="405525"/>
            <a:ext cx="6569512" cy="14722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3657" y="2027627"/>
            <a:ext cx="6569512" cy="48328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23657" y="7059670"/>
            <a:ext cx="1713786" cy="4055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9AFA4-C8AE-40D0-9A30-1360F716F9BF}" type="datetimeFigureOut">
              <a:rPr lang="en-US" smtClean="0"/>
              <a:t>3/17/2026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23074" y="7059670"/>
            <a:ext cx="2570678" cy="4055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79382" y="7059670"/>
            <a:ext cx="1713786" cy="4055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DA6E15-8D94-4ED1-9789-42B0BA1296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319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571226" rtl="0" eaLnBrk="1" latinLnBrk="0" hangingPunct="1">
        <a:lnSpc>
          <a:spcPct val="90000"/>
        </a:lnSpc>
        <a:spcBef>
          <a:spcPct val="0"/>
        </a:spcBef>
        <a:buNone/>
        <a:defRPr sz="27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2806" indent="-142806" algn="l" defTabSz="571226" rtl="0" eaLnBrk="1" latinLnBrk="0" hangingPunct="1">
        <a:lnSpc>
          <a:spcPct val="90000"/>
        </a:lnSpc>
        <a:spcBef>
          <a:spcPts val="625"/>
        </a:spcBef>
        <a:buFont typeface="Arial" panose="020B0604020202020204" pitchFamily="34" charset="0"/>
        <a:buChar char="•"/>
        <a:defRPr sz="1749" kern="1200">
          <a:solidFill>
            <a:schemeClr val="tx1"/>
          </a:solidFill>
          <a:latin typeface="+mn-lt"/>
          <a:ea typeface="+mn-ea"/>
          <a:cs typeface="+mn-cs"/>
        </a:defRPr>
      </a:lvl1pPr>
      <a:lvl2pPr marL="42841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499" kern="1200">
          <a:solidFill>
            <a:schemeClr val="tx1"/>
          </a:solidFill>
          <a:latin typeface="+mn-lt"/>
          <a:ea typeface="+mn-ea"/>
          <a:cs typeface="+mn-cs"/>
        </a:defRPr>
      </a:lvl2pPr>
      <a:lvl3pPr marL="714032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249" kern="1200">
          <a:solidFill>
            <a:schemeClr val="tx1"/>
          </a:solidFill>
          <a:latin typeface="+mn-lt"/>
          <a:ea typeface="+mn-ea"/>
          <a:cs typeface="+mn-cs"/>
        </a:defRPr>
      </a:lvl3pPr>
      <a:lvl4pPr marL="999645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285258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570871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856483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2142096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427709" indent="-142806" algn="l" defTabSz="571226" rtl="0" eaLnBrk="1" latinLnBrk="0" hangingPunct="1">
        <a:lnSpc>
          <a:spcPct val="90000"/>
        </a:lnSpc>
        <a:spcBef>
          <a:spcPts val="312"/>
        </a:spcBef>
        <a:buFont typeface="Arial" panose="020B0604020202020204" pitchFamily="34" charset="0"/>
        <a:buChar char="•"/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1pPr>
      <a:lvl2pPr marL="28561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2pPr>
      <a:lvl3pPr marL="571226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3pPr>
      <a:lvl4pPr marL="856839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4pPr>
      <a:lvl5pPr marL="1142451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5pPr>
      <a:lvl6pPr marL="1428064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6pPr>
      <a:lvl7pPr marL="1713677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7pPr>
      <a:lvl8pPr marL="1999290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8pPr>
      <a:lvl9pPr marL="2284903" algn="l" defTabSz="571226" rtl="0" eaLnBrk="1" latinLnBrk="0" hangingPunct="1">
        <a:defRPr sz="11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2">
            <a:extLst>
              <a:ext uri="{FF2B5EF4-FFF2-40B4-BE49-F238E27FC236}">
                <a16:creationId xmlns:a16="http://schemas.microsoft.com/office/drawing/2014/main" id="{37670C59-F234-B31F-EB9F-05FA72C50C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46" y="5981700"/>
            <a:ext cx="7603330" cy="1635124"/>
          </a:xfrm>
          <a:prstGeom prst="rect">
            <a:avLst/>
          </a:prstGeom>
        </p:spPr>
      </p:pic>
      <p:grpSp>
        <p:nvGrpSpPr>
          <p:cNvPr id="12" name="Group 11"/>
          <p:cNvGrpSpPr/>
          <p:nvPr/>
        </p:nvGrpSpPr>
        <p:grpSpPr>
          <a:xfrm>
            <a:off x="5265834" y="3808412"/>
            <a:ext cx="1946652" cy="1004414"/>
            <a:chOff x="5560470" y="2857881"/>
            <a:chExt cx="1946652" cy="1004414"/>
          </a:xfrm>
        </p:grpSpPr>
        <p:grpSp>
          <p:nvGrpSpPr>
            <p:cNvPr id="50" name="Group 49"/>
            <p:cNvGrpSpPr/>
            <p:nvPr/>
          </p:nvGrpSpPr>
          <p:grpSpPr>
            <a:xfrm>
              <a:off x="5560471" y="2857881"/>
              <a:ext cx="1946651" cy="801002"/>
              <a:chOff x="4622008" y="3856765"/>
              <a:chExt cx="1946651" cy="801002"/>
            </a:xfrm>
          </p:grpSpPr>
          <p:grpSp>
            <p:nvGrpSpPr>
              <p:cNvPr id="51" name="Group 50"/>
              <p:cNvGrpSpPr/>
              <p:nvPr/>
            </p:nvGrpSpPr>
            <p:grpSpPr>
              <a:xfrm>
                <a:off x="4622008" y="3856765"/>
                <a:ext cx="1946651" cy="801002"/>
                <a:chOff x="4025524" y="2136982"/>
                <a:chExt cx="1946651" cy="801002"/>
              </a:xfrm>
            </p:grpSpPr>
            <p:sp>
              <p:nvSpPr>
                <p:cNvPr id="53" name="Rectangle 52"/>
                <p:cNvSpPr/>
                <p:nvPr/>
              </p:nvSpPr>
              <p:spPr>
                <a:xfrm>
                  <a:off x="4025524" y="2136982"/>
                  <a:ext cx="1890693" cy="801002"/>
                </a:xfrm>
                <a:prstGeom prst="rect">
                  <a:avLst/>
                </a:prstGeom>
                <a:solidFill>
                  <a:srgbClr val="00917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TextBox 54"/>
                <p:cNvSpPr txBox="1"/>
                <p:nvPr/>
              </p:nvSpPr>
              <p:spPr>
                <a:xfrm>
                  <a:off x="4032059" y="2140325"/>
                  <a:ext cx="1838200" cy="3847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600" b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Saving this as a PNG file is recommended for best quality. How to save as a PNG file:</a:t>
                  </a:r>
                </a:p>
                <a:p>
                  <a:endParaRPr lang="en-US" sz="7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  <p:sp>
              <p:nvSpPr>
                <p:cNvPr id="56" name="TextBox 55"/>
                <p:cNvSpPr txBox="1"/>
                <p:nvPr/>
              </p:nvSpPr>
              <p:spPr>
                <a:xfrm>
                  <a:off x="4032058" y="2354190"/>
                  <a:ext cx="1940117" cy="36933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228600" indent="-228600">
                    <a:buFont typeface="+mj-lt"/>
                    <a:buAutoNum type="arabicPeriod"/>
                  </a:pPr>
                  <a:r>
                    <a:rPr lang="en-US" sz="6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 the top menu click </a:t>
                  </a:r>
                  <a:r>
                    <a:rPr lang="en-US" sz="600" b="1" i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File</a:t>
                  </a:r>
                </a:p>
                <a:p>
                  <a:pPr marL="228600" indent="-228600">
                    <a:buFont typeface="+mj-lt"/>
                    <a:buAutoNum type="arabicPeriod"/>
                  </a:pPr>
                  <a:r>
                    <a:rPr lang="en-US" sz="6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Click </a:t>
                  </a:r>
                  <a:r>
                    <a:rPr lang="en-US" sz="600" b="1" i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Save As</a:t>
                  </a:r>
                </a:p>
                <a:p>
                  <a:pPr marL="228600" indent="-228600">
                    <a:buFont typeface="+mj-lt"/>
                    <a:buAutoNum type="arabicPeriod"/>
                  </a:pPr>
                  <a:r>
                    <a:rPr lang="en-US" sz="6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In the </a:t>
                  </a:r>
                  <a:r>
                    <a:rPr lang="en-US" sz="600" b="1" i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Save as type</a:t>
                  </a:r>
                  <a:r>
                    <a:rPr lang="en-US" sz="600" i="1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 </a:t>
                  </a:r>
                  <a:r>
                    <a:rPr lang="en-US" sz="600" dirty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section select:</a:t>
                  </a:r>
                  <a:endParaRPr lang="en-US" sz="600" b="1" dirty="0">
                    <a:solidFill>
                      <a:schemeClr val="bg1"/>
                    </a:solidFill>
                    <a:latin typeface="Arial" panose="020B0604020202020204" pitchFamily="34" charset="0"/>
                    <a:cs typeface="Arial" panose="020B0604020202020204" pitchFamily="34" charset="0"/>
                  </a:endParaRPr>
                </a:p>
              </p:txBody>
            </p:sp>
          </p:grpSp>
          <p:pic>
            <p:nvPicPr>
              <p:cNvPr id="52" name="Picture 2" descr="C:\Users\ses54716\Desktop\PNG.JPG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917536" y="4443305"/>
                <a:ext cx="1559120" cy="13756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1" name="TextBox 10"/>
            <p:cNvSpPr txBox="1"/>
            <p:nvPr/>
          </p:nvSpPr>
          <p:spPr>
            <a:xfrm>
              <a:off x="5560470" y="3646851"/>
              <a:ext cx="1890693" cy="215444"/>
            </a:xfrm>
            <a:prstGeom prst="rect">
              <a:avLst/>
            </a:prstGeom>
            <a:solidFill>
              <a:srgbClr val="F58220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00" dirty="0">
                  <a:solidFill>
                    <a:schemeClr val="bg1"/>
                  </a:solidFill>
                </a:rPr>
                <a:t>Delete this box before saving</a:t>
              </a:r>
            </a:p>
          </p:txBody>
        </p:sp>
      </p:grp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CDB29F6-6B01-EBEA-A6D9-804B3B5D58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1" y="-2"/>
            <a:ext cx="7616825" cy="5981702"/>
          </a:xfrm>
        </p:spPr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159607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442</TotalTime>
  <Words>42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VICSES Rosedale Unit 2018 - 2019 Activity</dc:title>
  <dc:creator>DANIEL VERKYS</dc:creator>
  <cp:lastModifiedBy>DANIEL VERKYS</cp:lastModifiedBy>
  <cp:revision>50</cp:revision>
  <dcterms:created xsi:type="dcterms:W3CDTF">2019-07-09T04:44:43Z</dcterms:created>
  <dcterms:modified xsi:type="dcterms:W3CDTF">2026-03-16T22:16:23Z</dcterms:modified>
</cp:coreProperties>
</file>